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Default Extension="wdp" ContentType="image/vnd.ms-photo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7199313" cy="35999738"/>
  <p:notesSz cx="9926638" cy="14352588"/>
  <p:defaultTextStyle>
    <a:defPPr>
      <a:defRPr lang="ja-JP"/>
    </a:defPPr>
    <a:lvl1pPr marL="0" algn="l" defTabSz="2467983" rtl="0" eaLnBrk="1" latinLnBrk="0" hangingPunct="1">
      <a:defRPr kumimoji="1" sz="4857" kern="1200">
        <a:solidFill>
          <a:schemeClr val="tx1"/>
        </a:solidFill>
        <a:latin typeface="+mn-lt"/>
        <a:ea typeface="+mn-ea"/>
        <a:cs typeface="+mn-cs"/>
      </a:defRPr>
    </a:lvl1pPr>
    <a:lvl2pPr marL="1233992" algn="l" defTabSz="2467983" rtl="0" eaLnBrk="1" latinLnBrk="0" hangingPunct="1">
      <a:defRPr kumimoji="1" sz="4857" kern="1200">
        <a:solidFill>
          <a:schemeClr val="tx1"/>
        </a:solidFill>
        <a:latin typeface="+mn-lt"/>
        <a:ea typeface="+mn-ea"/>
        <a:cs typeface="+mn-cs"/>
      </a:defRPr>
    </a:lvl2pPr>
    <a:lvl3pPr marL="2467983" algn="l" defTabSz="2467983" rtl="0" eaLnBrk="1" latinLnBrk="0" hangingPunct="1">
      <a:defRPr kumimoji="1" sz="4857" kern="1200">
        <a:solidFill>
          <a:schemeClr val="tx1"/>
        </a:solidFill>
        <a:latin typeface="+mn-lt"/>
        <a:ea typeface="+mn-ea"/>
        <a:cs typeface="+mn-cs"/>
      </a:defRPr>
    </a:lvl3pPr>
    <a:lvl4pPr marL="3701975" algn="l" defTabSz="2467983" rtl="0" eaLnBrk="1" latinLnBrk="0" hangingPunct="1">
      <a:defRPr kumimoji="1" sz="4857" kern="1200">
        <a:solidFill>
          <a:schemeClr val="tx1"/>
        </a:solidFill>
        <a:latin typeface="+mn-lt"/>
        <a:ea typeface="+mn-ea"/>
        <a:cs typeface="+mn-cs"/>
      </a:defRPr>
    </a:lvl4pPr>
    <a:lvl5pPr marL="4935967" algn="l" defTabSz="2467983" rtl="0" eaLnBrk="1" latinLnBrk="0" hangingPunct="1">
      <a:defRPr kumimoji="1" sz="4857" kern="1200">
        <a:solidFill>
          <a:schemeClr val="tx1"/>
        </a:solidFill>
        <a:latin typeface="+mn-lt"/>
        <a:ea typeface="+mn-ea"/>
        <a:cs typeface="+mn-cs"/>
      </a:defRPr>
    </a:lvl5pPr>
    <a:lvl6pPr marL="6169958" algn="l" defTabSz="2467983" rtl="0" eaLnBrk="1" latinLnBrk="0" hangingPunct="1">
      <a:defRPr kumimoji="1" sz="4857" kern="1200">
        <a:solidFill>
          <a:schemeClr val="tx1"/>
        </a:solidFill>
        <a:latin typeface="+mn-lt"/>
        <a:ea typeface="+mn-ea"/>
        <a:cs typeface="+mn-cs"/>
      </a:defRPr>
    </a:lvl6pPr>
    <a:lvl7pPr marL="7403950" algn="l" defTabSz="2467983" rtl="0" eaLnBrk="1" latinLnBrk="0" hangingPunct="1">
      <a:defRPr kumimoji="1" sz="4857" kern="1200">
        <a:solidFill>
          <a:schemeClr val="tx1"/>
        </a:solidFill>
        <a:latin typeface="+mn-lt"/>
        <a:ea typeface="+mn-ea"/>
        <a:cs typeface="+mn-cs"/>
      </a:defRPr>
    </a:lvl7pPr>
    <a:lvl8pPr marL="8637941" algn="l" defTabSz="2467983" rtl="0" eaLnBrk="1" latinLnBrk="0" hangingPunct="1">
      <a:defRPr kumimoji="1" sz="4857" kern="1200">
        <a:solidFill>
          <a:schemeClr val="tx1"/>
        </a:solidFill>
        <a:latin typeface="+mn-lt"/>
        <a:ea typeface="+mn-ea"/>
        <a:cs typeface="+mn-cs"/>
      </a:defRPr>
    </a:lvl8pPr>
    <a:lvl9pPr marL="9871933" algn="l" defTabSz="2467983" rtl="0" eaLnBrk="1" latinLnBrk="0" hangingPunct="1">
      <a:defRPr kumimoji="1" sz="485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339" userDrawn="1">
          <p15:clr>
            <a:srgbClr val="A4A3A4"/>
          </p15:clr>
        </p15:guide>
        <p15:guide id="2" pos="744" userDrawn="1">
          <p15:clr>
            <a:srgbClr val="A4A3A4"/>
          </p15:clr>
        </p15:guide>
        <p15:guide id="3" pos="37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8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643" autoAdjust="0"/>
    <p:restoredTop sz="94660"/>
  </p:normalViewPr>
  <p:slideViewPr>
    <p:cSldViewPr>
      <p:cViewPr>
        <p:scale>
          <a:sx n="50" d="100"/>
          <a:sy n="50" d="100"/>
        </p:scale>
        <p:origin x="-2322" y="3534"/>
      </p:cViewPr>
      <p:guideLst>
        <p:guide orient="horz" pos="11339"/>
        <p:guide pos="744"/>
        <p:guide pos="37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302625" cy="720612"/>
          </a:xfrm>
          <a:prstGeom prst="rect">
            <a:avLst/>
          </a:prstGeom>
        </p:spPr>
        <p:txBody>
          <a:bodyPr vert="horz" lIns="132743" tIns="66372" rIns="132743" bIns="66372" rtlCol="0"/>
          <a:lstStyle>
            <a:lvl1pPr algn="l">
              <a:defRPr sz="17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1696" y="2"/>
            <a:ext cx="4302625" cy="720612"/>
          </a:xfrm>
          <a:prstGeom prst="rect">
            <a:avLst/>
          </a:prstGeom>
        </p:spPr>
        <p:txBody>
          <a:bodyPr vert="horz" lIns="132743" tIns="66372" rIns="132743" bIns="66372" rtlCol="0"/>
          <a:lstStyle>
            <a:lvl1pPr algn="r">
              <a:defRPr sz="1700"/>
            </a:lvl1pPr>
          </a:lstStyle>
          <a:p>
            <a:fld id="{42C75318-8B1F-4187-B2E7-E051B1EB3134}" type="datetime1">
              <a:rPr lang="en-US" smtClean="0"/>
              <a:pPr/>
              <a:t>4/13/2018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3631977"/>
            <a:ext cx="4302625" cy="720612"/>
          </a:xfrm>
          <a:prstGeom prst="rect">
            <a:avLst/>
          </a:prstGeom>
        </p:spPr>
        <p:txBody>
          <a:bodyPr vert="horz" lIns="132743" tIns="66372" rIns="132743" bIns="66372" rtlCol="0" anchor="b"/>
          <a:lstStyle>
            <a:lvl1pPr algn="l">
              <a:defRPr sz="17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1696" y="13631977"/>
            <a:ext cx="4302625" cy="720612"/>
          </a:xfrm>
          <a:prstGeom prst="rect">
            <a:avLst/>
          </a:prstGeom>
        </p:spPr>
        <p:txBody>
          <a:bodyPr vert="horz" lIns="132743" tIns="66372" rIns="132743" bIns="66372" rtlCol="0" anchor="b"/>
          <a:lstStyle>
            <a:lvl1pPr algn="r">
              <a:defRPr sz="1700"/>
            </a:lvl1pPr>
          </a:lstStyle>
          <a:p>
            <a:fld id="{A48EC880-0B44-4F33-951F-C8F8227DC1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233346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718433"/>
          </a:xfrm>
          <a:prstGeom prst="rect">
            <a:avLst/>
          </a:prstGeom>
        </p:spPr>
        <p:txBody>
          <a:bodyPr vert="horz" lIns="132743" tIns="66372" rIns="132743" bIns="66372" rtlCol="0"/>
          <a:lstStyle>
            <a:lvl1pPr algn="l">
              <a:defRPr sz="17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1696" y="0"/>
            <a:ext cx="4302625" cy="718433"/>
          </a:xfrm>
          <a:prstGeom prst="rect">
            <a:avLst/>
          </a:prstGeom>
        </p:spPr>
        <p:txBody>
          <a:bodyPr vert="horz" lIns="132743" tIns="66372" rIns="132743" bIns="66372" rtlCol="0"/>
          <a:lstStyle>
            <a:lvl1pPr algn="r">
              <a:defRPr sz="1700"/>
            </a:lvl1pPr>
          </a:lstStyle>
          <a:p>
            <a:fld id="{8F41F566-8270-49D9-8729-F38D079B9D82}" type="datetime1">
              <a:rPr lang="en-US" smtClean="0"/>
              <a:pPr/>
              <a:t>4/13/2018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479925" y="1795463"/>
            <a:ext cx="966788" cy="4841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43" tIns="66372" rIns="132743" bIns="6637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201" y="6906596"/>
            <a:ext cx="7942238" cy="5651059"/>
          </a:xfrm>
          <a:prstGeom prst="rect">
            <a:avLst/>
          </a:prstGeom>
        </p:spPr>
        <p:txBody>
          <a:bodyPr vert="horz" lIns="132743" tIns="66372" rIns="132743" bIns="6637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4155"/>
            <a:ext cx="4302625" cy="718433"/>
          </a:xfrm>
          <a:prstGeom prst="rect">
            <a:avLst/>
          </a:prstGeom>
        </p:spPr>
        <p:txBody>
          <a:bodyPr vert="horz" lIns="132743" tIns="66372" rIns="132743" bIns="66372" rtlCol="0" anchor="b"/>
          <a:lstStyle>
            <a:lvl1pPr algn="l">
              <a:defRPr sz="17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1696" y="13634155"/>
            <a:ext cx="4302625" cy="718433"/>
          </a:xfrm>
          <a:prstGeom prst="rect">
            <a:avLst/>
          </a:prstGeom>
        </p:spPr>
        <p:txBody>
          <a:bodyPr vert="horz" lIns="132743" tIns="66372" rIns="132743" bIns="66372" rtlCol="0" anchor="b"/>
          <a:lstStyle>
            <a:lvl1pPr algn="r">
              <a:defRPr sz="1700"/>
            </a:lvl1pPr>
          </a:lstStyle>
          <a:p>
            <a:fld id="{80F7E13A-F44B-4A4A-A778-5B6EA39566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260000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7E13A-F44B-4A4A-A778-5B6EA395669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7BBA6D4-A0C5-4229-B008-E9387D425253}" type="datetime1">
              <a:rPr lang="en-US" smtClean="0"/>
              <a:pPr/>
              <a:t>4/13/2018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9222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9949" y="11183266"/>
            <a:ext cx="6119416" cy="771660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9898" y="20399857"/>
            <a:ext cx="5039519" cy="91999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1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7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B8EC-106B-4005-91CA-DCDD1017B22F}" type="datetimeFigureOut">
              <a:rPr kumimoji="1" lang="ja-JP" altLang="en-US" smtClean="0"/>
              <a:pPr/>
              <a:t>2018/4/13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E3A3-DB0F-48BC-B897-393AFB61DE2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559565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B8EC-106B-4005-91CA-DCDD1017B22F}" type="datetimeFigureOut">
              <a:rPr kumimoji="1" lang="ja-JP" altLang="en-US" smtClean="0"/>
              <a:pPr/>
              <a:t>2018/4/13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E3A3-DB0F-48BC-B897-393AFB61DE2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1419065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19502" y="1441664"/>
            <a:ext cx="1619845" cy="3071644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59966" y="1441664"/>
            <a:ext cx="4739548" cy="3071644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B8EC-106B-4005-91CA-DCDD1017B22F}" type="datetimeFigureOut">
              <a:rPr kumimoji="1" lang="ja-JP" altLang="en-US" smtClean="0"/>
              <a:pPr/>
              <a:t>2018/4/13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E3A3-DB0F-48BC-B897-393AFB61DE2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374388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B8EC-106B-4005-91CA-DCDD1017B22F}" type="datetimeFigureOut">
              <a:rPr kumimoji="1" lang="ja-JP" altLang="en-US" smtClean="0"/>
              <a:pPr/>
              <a:t>2018/4/13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E3A3-DB0F-48BC-B897-393AFB61DE2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1892432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696" y="23133175"/>
            <a:ext cx="6119416" cy="7149944"/>
          </a:xfrm>
        </p:spPr>
        <p:txBody>
          <a:bodyPr anchor="t"/>
          <a:lstStyle>
            <a:lvl1pPr algn="l">
              <a:defRPr sz="4001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68696" y="15258232"/>
            <a:ext cx="6119416" cy="7874938"/>
          </a:xfrm>
        </p:spPr>
        <p:txBody>
          <a:bodyPr anchor="b"/>
          <a:lstStyle>
            <a:lvl1pPr marL="0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1pPr>
            <a:lvl2pPr marL="457222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44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1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32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5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76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B8EC-106B-4005-91CA-DCDD1017B22F}" type="datetimeFigureOut">
              <a:rPr kumimoji="1" lang="ja-JP" altLang="en-US" smtClean="0"/>
              <a:pPr/>
              <a:t>2018/4/13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E3A3-DB0F-48BC-B897-393AFB61DE2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3264258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59966" y="8399949"/>
            <a:ext cx="3179697" cy="23758157"/>
          </a:xfrm>
        </p:spPr>
        <p:txBody>
          <a:bodyPr/>
          <a:lstStyle>
            <a:lvl1pPr>
              <a:defRPr sz="2799"/>
            </a:lvl1pPr>
            <a:lvl2pPr>
              <a:defRPr sz="2401"/>
            </a:lvl2pPr>
            <a:lvl3pPr>
              <a:defRPr sz="1999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59653" y="8399949"/>
            <a:ext cx="3179697" cy="23758157"/>
          </a:xfrm>
        </p:spPr>
        <p:txBody>
          <a:bodyPr/>
          <a:lstStyle>
            <a:lvl1pPr>
              <a:defRPr sz="2799"/>
            </a:lvl1pPr>
            <a:lvl2pPr>
              <a:defRPr sz="2401"/>
            </a:lvl2pPr>
            <a:lvl3pPr>
              <a:defRPr sz="1999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B8EC-106B-4005-91CA-DCDD1017B22F}" type="datetimeFigureOut">
              <a:rPr kumimoji="1" lang="ja-JP" altLang="en-US" smtClean="0"/>
              <a:pPr/>
              <a:t>2018/4/13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E3A3-DB0F-48BC-B897-393AFB61DE2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1365973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59968" y="8058279"/>
            <a:ext cx="3180947" cy="3358306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22" indent="0">
              <a:buNone/>
              <a:defRPr sz="1999" b="1"/>
            </a:lvl2pPr>
            <a:lvl3pPr marL="914442" indent="0">
              <a:buNone/>
              <a:defRPr sz="1801" b="1"/>
            </a:lvl3pPr>
            <a:lvl4pPr marL="1371663" indent="0">
              <a:buNone/>
              <a:defRPr sz="1600" b="1"/>
            </a:lvl4pPr>
            <a:lvl5pPr marL="1828886" indent="0">
              <a:buNone/>
              <a:defRPr sz="1600" b="1"/>
            </a:lvl5pPr>
            <a:lvl6pPr marL="2286105" indent="0">
              <a:buNone/>
              <a:defRPr sz="1600" b="1"/>
            </a:lvl6pPr>
            <a:lvl7pPr marL="2743328" indent="0">
              <a:buNone/>
              <a:defRPr sz="1600" b="1"/>
            </a:lvl7pPr>
            <a:lvl8pPr marL="3200546" indent="0">
              <a:buNone/>
              <a:defRPr sz="1600" b="1"/>
            </a:lvl8pPr>
            <a:lvl9pPr marL="3657768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9968" y="11416580"/>
            <a:ext cx="3180947" cy="20741516"/>
          </a:xfrm>
        </p:spPr>
        <p:txBody>
          <a:bodyPr/>
          <a:lstStyle>
            <a:lvl1pPr>
              <a:defRPr sz="2401"/>
            </a:lvl1pPr>
            <a:lvl2pPr>
              <a:defRPr sz="1999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57153" y="8058279"/>
            <a:ext cx="3182196" cy="3358306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22" indent="0">
              <a:buNone/>
              <a:defRPr sz="1999" b="1"/>
            </a:lvl2pPr>
            <a:lvl3pPr marL="914442" indent="0">
              <a:buNone/>
              <a:defRPr sz="1801" b="1"/>
            </a:lvl3pPr>
            <a:lvl4pPr marL="1371663" indent="0">
              <a:buNone/>
              <a:defRPr sz="1600" b="1"/>
            </a:lvl4pPr>
            <a:lvl5pPr marL="1828886" indent="0">
              <a:buNone/>
              <a:defRPr sz="1600" b="1"/>
            </a:lvl5pPr>
            <a:lvl6pPr marL="2286105" indent="0">
              <a:buNone/>
              <a:defRPr sz="1600" b="1"/>
            </a:lvl6pPr>
            <a:lvl7pPr marL="2743328" indent="0">
              <a:buNone/>
              <a:defRPr sz="1600" b="1"/>
            </a:lvl7pPr>
            <a:lvl8pPr marL="3200546" indent="0">
              <a:buNone/>
              <a:defRPr sz="1600" b="1"/>
            </a:lvl8pPr>
            <a:lvl9pPr marL="3657768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57153" y="11416580"/>
            <a:ext cx="3182196" cy="20741516"/>
          </a:xfrm>
        </p:spPr>
        <p:txBody>
          <a:bodyPr/>
          <a:lstStyle>
            <a:lvl1pPr>
              <a:defRPr sz="2401"/>
            </a:lvl1pPr>
            <a:lvl2pPr>
              <a:defRPr sz="1999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B8EC-106B-4005-91CA-DCDD1017B22F}" type="datetimeFigureOut">
              <a:rPr kumimoji="1" lang="ja-JP" altLang="en-US" smtClean="0"/>
              <a:pPr/>
              <a:t>2018/4/13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E3A3-DB0F-48BC-B897-393AFB61DE2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1174947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B8EC-106B-4005-91CA-DCDD1017B22F}" type="datetimeFigureOut">
              <a:rPr kumimoji="1" lang="ja-JP" altLang="en-US" smtClean="0"/>
              <a:pPr/>
              <a:t>2018/4/13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E3A3-DB0F-48BC-B897-393AFB61DE2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3969583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B8EC-106B-4005-91CA-DCDD1017B22F}" type="datetimeFigureOut">
              <a:rPr kumimoji="1" lang="ja-JP" altLang="en-US" smtClean="0"/>
              <a:pPr/>
              <a:t>2018/4/13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E3A3-DB0F-48BC-B897-393AFB61DE2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1513233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9968" y="1433330"/>
            <a:ext cx="2368525" cy="6099953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14733" y="1433325"/>
            <a:ext cx="4024616" cy="30724786"/>
          </a:xfrm>
        </p:spPr>
        <p:txBody>
          <a:bodyPr/>
          <a:lstStyle>
            <a:lvl1pPr>
              <a:defRPr sz="3201"/>
            </a:lvl1pPr>
            <a:lvl2pPr>
              <a:defRPr sz="2799"/>
            </a:lvl2pPr>
            <a:lvl3pPr>
              <a:defRPr sz="2401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59968" y="7533283"/>
            <a:ext cx="2368525" cy="24624823"/>
          </a:xfrm>
        </p:spPr>
        <p:txBody>
          <a:bodyPr/>
          <a:lstStyle>
            <a:lvl1pPr marL="0" indent="0">
              <a:buNone/>
              <a:defRPr sz="1400"/>
            </a:lvl1pPr>
            <a:lvl2pPr marL="457222" indent="0">
              <a:buNone/>
              <a:defRPr sz="1199"/>
            </a:lvl2pPr>
            <a:lvl3pPr marL="914442" indent="0">
              <a:buNone/>
              <a:defRPr sz="1001"/>
            </a:lvl3pPr>
            <a:lvl4pPr marL="1371663" indent="0">
              <a:buNone/>
              <a:defRPr sz="901"/>
            </a:lvl4pPr>
            <a:lvl5pPr marL="1828886" indent="0">
              <a:buNone/>
              <a:defRPr sz="901"/>
            </a:lvl5pPr>
            <a:lvl6pPr marL="2286105" indent="0">
              <a:buNone/>
              <a:defRPr sz="901"/>
            </a:lvl6pPr>
            <a:lvl7pPr marL="2743328" indent="0">
              <a:buNone/>
              <a:defRPr sz="901"/>
            </a:lvl7pPr>
            <a:lvl8pPr marL="3200546" indent="0">
              <a:buNone/>
              <a:defRPr sz="901"/>
            </a:lvl8pPr>
            <a:lvl9pPr marL="3657768" indent="0">
              <a:buNone/>
              <a:defRPr sz="90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B8EC-106B-4005-91CA-DCDD1017B22F}" type="datetimeFigureOut">
              <a:rPr kumimoji="1" lang="ja-JP" altLang="en-US" smtClean="0"/>
              <a:pPr/>
              <a:t>2018/4/13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E3A3-DB0F-48BC-B897-393AFB61DE2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2338314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116" y="25199817"/>
            <a:ext cx="4319588" cy="2974986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11116" y="3216644"/>
            <a:ext cx="4319588" cy="21599843"/>
          </a:xfrm>
        </p:spPr>
        <p:txBody>
          <a:bodyPr/>
          <a:lstStyle>
            <a:lvl1pPr marL="0" indent="0">
              <a:buNone/>
              <a:defRPr sz="3201"/>
            </a:lvl1pPr>
            <a:lvl2pPr marL="457222" indent="0">
              <a:buNone/>
              <a:defRPr sz="2799"/>
            </a:lvl2pPr>
            <a:lvl3pPr marL="914442" indent="0">
              <a:buNone/>
              <a:defRPr sz="2401"/>
            </a:lvl3pPr>
            <a:lvl4pPr marL="1371663" indent="0">
              <a:buNone/>
              <a:defRPr sz="1999"/>
            </a:lvl4pPr>
            <a:lvl5pPr marL="1828886" indent="0">
              <a:buNone/>
              <a:defRPr sz="1999"/>
            </a:lvl5pPr>
            <a:lvl6pPr marL="2286105" indent="0">
              <a:buNone/>
              <a:defRPr sz="1999"/>
            </a:lvl6pPr>
            <a:lvl7pPr marL="2743328" indent="0">
              <a:buNone/>
              <a:defRPr sz="1999"/>
            </a:lvl7pPr>
            <a:lvl8pPr marL="3200546" indent="0">
              <a:buNone/>
              <a:defRPr sz="1999"/>
            </a:lvl8pPr>
            <a:lvl9pPr marL="3657768" indent="0">
              <a:buNone/>
              <a:defRPr sz="1999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11116" y="28174803"/>
            <a:ext cx="4319588" cy="4224961"/>
          </a:xfrm>
        </p:spPr>
        <p:txBody>
          <a:bodyPr/>
          <a:lstStyle>
            <a:lvl1pPr marL="0" indent="0">
              <a:buNone/>
              <a:defRPr sz="1400"/>
            </a:lvl1pPr>
            <a:lvl2pPr marL="457222" indent="0">
              <a:buNone/>
              <a:defRPr sz="1199"/>
            </a:lvl2pPr>
            <a:lvl3pPr marL="914442" indent="0">
              <a:buNone/>
              <a:defRPr sz="1001"/>
            </a:lvl3pPr>
            <a:lvl4pPr marL="1371663" indent="0">
              <a:buNone/>
              <a:defRPr sz="901"/>
            </a:lvl4pPr>
            <a:lvl5pPr marL="1828886" indent="0">
              <a:buNone/>
              <a:defRPr sz="901"/>
            </a:lvl5pPr>
            <a:lvl6pPr marL="2286105" indent="0">
              <a:buNone/>
              <a:defRPr sz="901"/>
            </a:lvl6pPr>
            <a:lvl7pPr marL="2743328" indent="0">
              <a:buNone/>
              <a:defRPr sz="901"/>
            </a:lvl7pPr>
            <a:lvl8pPr marL="3200546" indent="0">
              <a:buNone/>
              <a:defRPr sz="901"/>
            </a:lvl8pPr>
            <a:lvl9pPr marL="3657768" indent="0">
              <a:buNone/>
              <a:defRPr sz="90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B8EC-106B-4005-91CA-DCDD1017B22F}" type="datetimeFigureOut">
              <a:rPr kumimoji="1" lang="ja-JP" altLang="en-US" smtClean="0"/>
              <a:pPr/>
              <a:t>2018/4/13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E3A3-DB0F-48BC-B897-393AFB61DE2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24208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59966" y="1441664"/>
            <a:ext cx="6479382" cy="5999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59966" y="8399949"/>
            <a:ext cx="6479382" cy="237581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59966" y="33366432"/>
            <a:ext cx="1679840" cy="19166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5B8EC-106B-4005-91CA-DCDD1017B22F}" type="datetimeFigureOut">
              <a:rPr kumimoji="1" lang="ja-JP" altLang="en-US" smtClean="0"/>
              <a:pPr/>
              <a:t>2018/4/13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459766" y="33366432"/>
            <a:ext cx="2279782" cy="19166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159508" y="33366432"/>
            <a:ext cx="1679840" cy="19166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8E3A3-DB0F-48BC-B897-393AFB61DE2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1927344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42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16" indent="-342916" algn="l" defTabSz="91444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1" kern="1200">
          <a:solidFill>
            <a:schemeClr val="tx1"/>
          </a:solidFill>
          <a:latin typeface="+mn-lt"/>
          <a:ea typeface="+mn-ea"/>
          <a:cs typeface="+mn-cs"/>
        </a:defRPr>
      </a:lvl1pPr>
      <a:lvl2pPr marL="742984" indent="-285764" algn="l" defTabSz="914442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3053" indent="-228611" algn="l" defTabSz="91444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75" indent="-228611" algn="l" defTabSz="914442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7494" indent="-228611" algn="l" defTabSz="914442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4716" indent="-228611" algn="l" defTabSz="91444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1938" indent="-228611" algn="l" defTabSz="91444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9158" indent="-228611" algn="l" defTabSz="91444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6379" indent="-228611" algn="l" defTabSz="91444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42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22" algn="l" defTabSz="914442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42" algn="l" defTabSz="914442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3" algn="l" defTabSz="914442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86" algn="l" defTabSz="914442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105" algn="l" defTabSz="914442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328" algn="l" defTabSz="914442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546" algn="l" defTabSz="914442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768" algn="l" defTabSz="914442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ined.utc.edu.vn/" TargetMode="External"/><Relationship Id="rId13" Type="http://schemas.openxmlformats.org/officeDocument/2006/relationships/image" Target="../media/image5.png"/><Relationship Id="rId3" Type="http://schemas.openxmlformats.org/officeDocument/2006/relationships/image" Target="../media/image1.jpeg"/><Relationship Id="rId7" Type="http://schemas.openxmlformats.org/officeDocument/2006/relationships/hyperlink" Target="http://www.utc.edu.vn/" TargetMode="External"/><Relationship Id="rId12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openxmlformats.org/officeDocument/2006/relationships/hyperlink" Target="mailto:thanhhoai.nguyen@utc.edu.vn" TargetMode="External"/><Relationship Id="rId5" Type="http://schemas.microsoft.com/office/2007/relationships/hdphoto" Target="../media/hdphoto1.wdp"/><Relationship Id="rId15" Type="http://schemas.openxmlformats.org/officeDocument/2006/relationships/image" Target="../media/image7.png"/><Relationship Id="rId10" Type="http://schemas.openxmlformats.org/officeDocument/2006/relationships/hyperlink" Target="mailto:vanha79vn@gmail.com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s://www.facebook.com/inedutc/" TargetMode="External"/><Relationship Id="rId1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0" descr="日産テクノ会社案内（最終）_ページ_0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8300" b="7973"/>
          <a:stretch/>
        </p:blipFill>
        <p:spPr bwMode="auto">
          <a:xfrm>
            <a:off x="17913" y="30867815"/>
            <a:ext cx="7175681" cy="4341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正方形/長方形 11"/>
          <p:cNvSpPr/>
          <p:nvPr/>
        </p:nvSpPr>
        <p:spPr>
          <a:xfrm>
            <a:off x="159227" y="20016934"/>
            <a:ext cx="6878956" cy="899772"/>
          </a:xfrm>
          <a:prstGeom prst="rect">
            <a:avLst/>
          </a:prstGeom>
          <a:gradFill>
            <a:gsLst>
              <a:gs pos="40000">
                <a:schemeClr val="bg1"/>
              </a:gs>
              <a:gs pos="0">
                <a:schemeClr val="bg1"/>
              </a:gs>
              <a:gs pos="5800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141" dirty="0"/>
          </a:p>
        </p:txBody>
      </p:sp>
      <p:pic>
        <p:nvPicPr>
          <p:cNvPr id="15" name="Picture 10" descr="2009-nissan-gtr-gt-r-002"/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rightnessContrast bright="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621610" y="7779497"/>
            <a:ext cx="5619068" cy="37433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正方形/長方形 2"/>
          <p:cNvSpPr/>
          <p:nvPr/>
        </p:nvSpPr>
        <p:spPr>
          <a:xfrm>
            <a:off x="3" y="35209781"/>
            <a:ext cx="7193596" cy="79100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141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56456" y="2226469"/>
            <a:ext cx="554167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000" b="1" dirty="0">
                <a:solidFill>
                  <a:schemeClr val="bg1"/>
                </a:solidFill>
                <a:effectLst>
                  <a:glow rad="254000">
                    <a:srgbClr val="002060"/>
                  </a:glow>
                </a:effectLst>
              </a:rPr>
              <a:t>NISSAN</a:t>
            </a:r>
            <a:r>
              <a:rPr lang="vi-VN" altLang="ja-JP" sz="4000" b="1" dirty="0">
                <a:solidFill>
                  <a:schemeClr val="bg1"/>
                </a:solidFill>
                <a:effectLst>
                  <a:glow rad="254000">
                    <a:srgbClr val="002060"/>
                  </a:glow>
                </a:effectLst>
              </a:rPr>
              <a:t> </a:t>
            </a:r>
            <a:r>
              <a:rPr lang="en-US" altLang="ja-JP" sz="4000" b="1" dirty="0">
                <a:solidFill>
                  <a:schemeClr val="bg1"/>
                </a:solidFill>
                <a:effectLst>
                  <a:glow rad="254000">
                    <a:srgbClr val="002060"/>
                  </a:glow>
                </a:effectLst>
              </a:rPr>
              <a:t>AUTOMOTIVE</a:t>
            </a:r>
            <a:r>
              <a:rPr lang="vi-VN" altLang="ja-JP" sz="4000" b="1" dirty="0">
                <a:solidFill>
                  <a:schemeClr val="bg1"/>
                </a:solidFill>
                <a:effectLst>
                  <a:glow rad="254000">
                    <a:srgbClr val="002060"/>
                  </a:glow>
                </a:effectLst>
              </a:rPr>
              <a:t> </a:t>
            </a:r>
            <a:r>
              <a:rPr lang="en-US" altLang="ja-JP" sz="3800" b="1" dirty="0">
                <a:solidFill>
                  <a:schemeClr val="bg1"/>
                </a:solidFill>
                <a:effectLst>
                  <a:glow rad="254000">
                    <a:srgbClr val="002060"/>
                  </a:glow>
                </a:effectLst>
              </a:rPr>
              <a:t>TECHNOLOGY</a:t>
            </a:r>
            <a:r>
              <a:rPr lang="en-US" altLang="ja-JP" sz="4000" b="1" dirty="0">
                <a:solidFill>
                  <a:schemeClr val="bg1"/>
                </a:solidFill>
                <a:effectLst>
                  <a:glow rad="254000">
                    <a:srgbClr val="002060"/>
                  </a:glow>
                </a:effectLst>
              </a:rPr>
              <a:t> VIETNAM</a:t>
            </a:r>
            <a:endParaRPr lang="ja-JP" altLang="en-US" sz="4000" b="1">
              <a:solidFill>
                <a:schemeClr val="bg1"/>
              </a:solidFill>
              <a:effectLst>
                <a:glow rad="254000">
                  <a:srgbClr val="002060"/>
                </a:glow>
              </a:effectLst>
            </a:endParaRPr>
          </a:p>
          <a:p>
            <a:pPr algn="ctr"/>
            <a:endParaRPr lang="ja-JP" altLang="en-US" sz="4000" b="1" dirty="0">
              <a:solidFill>
                <a:schemeClr val="bg1"/>
              </a:solidFill>
              <a:effectLst>
                <a:glow rad="254000">
                  <a:srgbClr val="002060"/>
                </a:glow>
              </a:effectLst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22204" y="3521869"/>
            <a:ext cx="559685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4200" b="1" dirty="0">
                <a:solidFill>
                  <a:schemeClr val="bg1"/>
                </a:solidFill>
                <a:effectLst>
                  <a:glow rad="254000">
                    <a:srgbClr val="C00000"/>
                  </a:glow>
                </a:effectLst>
              </a:rPr>
              <a:t>PASONA TECH VIETNAM</a:t>
            </a:r>
            <a:endParaRPr lang="ja-JP" altLang="en-US" sz="4200" b="1" dirty="0">
              <a:solidFill>
                <a:schemeClr val="bg1"/>
              </a:solidFill>
              <a:effectLst>
                <a:glow rad="254000">
                  <a:srgbClr val="C00000"/>
                </a:glow>
              </a:effectLst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159227" y="6757530"/>
            <a:ext cx="6752797" cy="1107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ja-JP" sz="3599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Chương trình đào tạo kỹ sư trình độ cao</a:t>
            </a:r>
          </a:p>
        </p:txBody>
      </p:sp>
      <p:grpSp>
        <p:nvGrpSpPr>
          <p:cNvPr id="23" name="Group 43"/>
          <p:cNvGrpSpPr>
            <a:grpSpLocks/>
          </p:cNvGrpSpPr>
          <p:nvPr/>
        </p:nvGrpSpPr>
        <p:grpSpPr bwMode="auto">
          <a:xfrm>
            <a:off x="17913" y="29716329"/>
            <a:ext cx="7152054" cy="874148"/>
            <a:chOff x="0" y="2840"/>
            <a:chExt cx="5760" cy="509"/>
          </a:xfrm>
        </p:grpSpPr>
        <p:pic>
          <p:nvPicPr>
            <p:cNvPr id="24" name="Picture 40" descr="線画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6210"/>
            <a:stretch>
              <a:fillRect/>
            </a:stretch>
          </p:blipFill>
          <p:spPr bwMode="auto">
            <a:xfrm>
              <a:off x="1292" y="2840"/>
              <a:ext cx="3413" cy="5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Picture 41" descr="線画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236" r="66365"/>
            <a:stretch>
              <a:fillRect/>
            </a:stretch>
          </p:blipFill>
          <p:spPr bwMode="auto">
            <a:xfrm>
              <a:off x="4581" y="2847"/>
              <a:ext cx="1179" cy="5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Picture 42" descr="線画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54759"/>
            <a:stretch>
              <a:fillRect/>
            </a:stretch>
          </p:blipFill>
          <p:spPr bwMode="auto">
            <a:xfrm>
              <a:off x="0" y="2840"/>
              <a:ext cx="1293" cy="5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159227" y="12681830"/>
            <a:ext cx="7040086" cy="3467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40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Thời gian: </a:t>
            </a:r>
            <a:r>
              <a:rPr lang="en-US" altLang="ja-JP" sz="2799" b="1" dirty="0">
                <a:solidFill>
                  <a:srgbClr val="00008C"/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8:30~11:00</a:t>
            </a:r>
            <a:r>
              <a:rPr lang="en-US" altLang="ja-JP" sz="240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2401" dirty="0" err="1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ngày</a:t>
            </a:r>
            <a:r>
              <a:rPr lang="en-US" altLang="ja-JP" sz="240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2799" b="1" dirty="0">
                <a:solidFill>
                  <a:srgbClr val="00008C"/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20/04/2018</a:t>
            </a:r>
          </a:p>
          <a:p>
            <a:pPr>
              <a:lnSpc>
                <a:spcPts val="2200"/>
              </a:lnSpc>
            </a:pPr>
            <a:r>
              <a:rPr lang="en-US" altLang="ja-JP" sz="240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Địa điểm:  </a:t>
            </a:r>
            <a:r>
              <a:rPr lang="en-US" altLang="ja-JP" sz="2400" b="1" dirty="0" err="1">
                <a:solidFill>
                  <a:srgbClr val="00008C"/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Phòng</a:t>
            </a:r>
            <a:r>
              <a:rPr lang="en-US" altLang="ja-JP" sz="2400" b="1" dirty="0">
                <a:solidFill>
                  <a:srgbClr val="00008C"/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2400" b="1" dirty="0" err="1">
                <a:solidFill>
                  <a:srgbClr val="00008C"/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Hội</a:t>
            </a:r>
            <a:r>
              <a:rPr lang="en-US" altLang="ja-JP" sz="2400" b="1" dirty="0">
                <a:solidFill>
                  <a:srgbClr val="00008C"/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2400" b="1" dirty="0" err="1">
                <a:solidFill>
                  <a:srgbClr val="00008C"/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thảo</a:t>
            </a:r>
            <a:r>
              <a:rPr lang="en-US" altLang="ja-JP" sz="2400" b="1" dirty="0">
                <a:solidFill>
                  <a:srgbClr val="00008C"/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2400" b="1" dirty="0" err="1">
                <a:solidFill>
                  <a:srgbClr val="00008C"/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Tầng</a:t>
            </a:r>
            <a:r>
              <a:rPr lang="en-US" altLang="ja-JP" sz="2400" b="1" dirty="0">
                <a:solidFill>
                  <a:srgbClr val="00008C"/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4, </a:t>
            </a:r>
            <a:r>
              <a:rPr lang="en-US" altLang="ja-JP" sz="2400" b="1" dirty="0" err="1">
                <a:solidFill>
                  <a:srgbClr val="00008C"/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Nhà</a:t>
            </a:r>
            <a:r>
              <a:rPr lang="en-US" altLang="ja-JP" sz="2400" b="1" dirty="0">
                <a:solidFill>
                  <a:srgbClr val="00008C"/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A8</a:t>
            </a:r>
          </a:p>
          <a:p>
            <a:pPr>
              <a:lnSpc>
                <a:spcPts val="2200"/>
              </a:lnSpc>
            </a:pPr>
            <a:endParaRPr lang="en-US" altLang="ja-JP" sz="2401" dirty="0">
              <a:solidFill>
                <a:schemeClr val="tx1">
                  <a:lumMod val="65000"/>
                  <a:lumOff val="35000"/>
                </a:schemeClr>
              </a:solidFill>
              <a:latin typeface="Georgia" panose="02040502050405020303" pitchFamily="18" charset="0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>
              <a:lnSpc>
                <a:spcPts val="2200"/>
              </a:lnSpc>
            </a:pPr>
            <a:r>
              <a:rPr lang="en-US" altLang="ja-JP" sz="240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Đối</a:t>
            </a:r>
            <a:r>
              <a:rPr lang="en-US" altLang="ja-JP" sz="240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240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tượng</a:t>
            </a:r>
            <a:r>
              <a:rPr lang="en-US" altLang="ja-JP" sz="240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: </a:t>
            </a:r>
            <a:r>
              <a:rPr lang="en-US" altLang="ja-JP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SV ĐH </a:t>
            </a:r>
            <a:r>
              <a:rPr lang="en-US" altLang="ja-JP" sz="2400" dirty="0" err="1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các</a:t>
            </a:r>
            <a:r>
              <a:rPr lang="en-US" altLang="ja-JP" sz="24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K</a:t>
            </a:r>
            <a:r>
              <a:rPr lang="en-US" altLang="ja-JP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hoa</a:t>
            </a:r>
            <a:r>
              <a:rPr lang="en-US" altLang="ja-JP" sz="24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:</a:t>
            </a:r>
          </a:p>
          <a:p>
            <a:pPr marL="285750" indent="-285750">
              <a:lnSpc>
                <a:spcPts val="2200"/>
              </a:lnSpc>
              <a:buFontTx/>
              <a:buChar char="-"/>
            </a:pPr>
            <a:endParaRPr lang="en-US" altLang="ja-JP" sz="2400" dirty="0">
              <a:solidFill>
                <a:schemeClr val="tx1">
                  <a:lumMod val="65000"/>
                  <a:lumOff val="35000"/>
                </a:schemeClr>
              </a:solidFill>
              <a:effectLst>
                <a:glow rad="139700">
                  <a:schemeClr val="bg1"/>
                </a:glow>
              </a:effectLst>
              <a:latin typeface="Georgia" panose="02040502050405020303" pitchFamily="18" charset="0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●</a:t>
            </a:r>
            <a:r>
              <a:rPr lang="en-US" altLang="ja-JP" sz="32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3200" dirty="0" err="1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Cơ</a:t>
            </a:r>
            <a:r>
              <a:rPr lang="en-US" altLang="ja-JP" sz="32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3200" dirty="0" err="1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khí</a:t>
            </a:r>
            <a:r>
              <a:rPr lang="en-US" altLang="ja-JP" sz="32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(K56)</a:t>
            </a:r>
          </a:p>
          <a:p>
            <a:pPr>
              <a:lnSpc>
                <a:spcPts val="2200"/>
              </a:lnSpc>
            </a:pPr>
            <a:endParaRPr lang="en-US" altLang="ja-JP" sz="3200" dirty="0">
              <a:solidFill>
                <a:schemeClr val="tx1">
                  <a:lumMod val="65000"/>
                  <a:lumOff val="35000"/>
                </a:schemeClr>
              </a:solidFill>
              <a:effectLst>
                <a:glow rad="139700">
                  <a:schemeClr val="bg1"/>
                </a:glow>
              </a:effectLst>
              <a:latin typeface="Georgia" panose="02040502050405020303" pitchFamily="18" charset="0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● </a:t>
            </a:r>
            <a:r>
              <a:rPr lang="en-US" altLang="ja-JP" sz="32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Công </a:t>
            </a:r>
            <a:r>
              <a:rPr lang="en-US" altLang="ja-JP" sz="3200" dirty="0" err="1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nghệ</a:t>
            </a:r>
            <a:r>
              <a:rPr lang="en-US" altLang="ja-JP" sz="32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3200" dirty="0" err="1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thông</a:t>
            </a:r>
            <a:r>
              <a:rPr lang="en-US" altLang="ja-JP" sz="32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tin (K56)</a:t>
            </a:r>
          </a:p>
          <a:p>
            <a:pPr>
              <a:lnSpc>
                <a:spcPts val="2200"/>
              </a:lnSpc>
            </a:pPr>
            <a:endParaRPr lang="en-US" altLang="ja-JP" sz="3200" dirty="0">
              <a:solidFill>
                <a:schemeClr val="tx1">
                  <a:lumMod val="65000"/>
                  <a:lumOff val="35000"/>
                </a:schemeClr>
              </a:solidFill>
              <a:effectLst>
                <a:glow rad="139700">
                  <a:schemeClr val="bg1"/>
                </a:glow>
              </a:effectLst>
              <a:latin typeface="Georgia" panose="02040502050405020303" pitchFamily="18" charset="0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● </a:t>
            </a:r>
            <a:r>
              <a:rPr lang="en-US" altLang="ja-JP" sz="3200" dirty="0" err="1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Điện</a:t>
            </a:r>
            <a:r>
              <a:rPr lang="en-US" altLang="ja-JP" sz="32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– </a:t>
            </a:r>
            <a:r>
              <a:rPr lang="en-US" altLang="ja-JP" sz="3200" dirty="0" err="1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Điện</a:t>
            </a:r>
            <a:r>
              <a:rPr lang="en-US" altLang="ja-JP" sz="32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3200" dirty="0" err="1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tử</a:t>
            </a:r>
            <a:r>
              <a:rPr lang="en-US" altLang="ja-JP" sz="32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(K55)</a:t>
            </a:r>
          </a:p>
          <a:p>
            <a:pPr>
              <a:lnSpc>
                <a:spcPts val="2200"/>
              </a:lnSpc>
            </a:pPr>
            <a:endParaRPr lang="en-US" altLang="ja-JP" sz="2400" dirty="0">
              <a:solidFill>
                <a:schemeClr val="tx1">
                  <a:lumMod val="65000"/>
                  <a:lumOff val="35000"/>
                </a:schemeClr>
              </a:solidFill>
              <a:effectLst>
                <a:glow rad="139700">
                  <a:schemeClr val="bg1"/>
                </a:glow>
              </a:effectLst>
              <a:latin typeface="Georgia" panose="02040502050405020303" pitchFamily="18" charset="0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-168513" y="11065669"/>
            <a:ext cx="7367826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ja-JP" sz="5000" b="1" i="1" dirty="0">
                <a:solidFill>
                  <a:srgbClr val="00008C"/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Giới thiệu Công ty và Chương </a:t>
            </a:r>
            <a:r>
              <a:rPr lang="en-US" altLang="ja-JP" sz="5000" b="1" i="1" dirty="0">
                <a:solidFill>
                  <a:srgbClr val="00008C"/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trình</a:t>
            </a:r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0" y="16323469"/>
            <a:ext cx="7199313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ja-JP" sz="5400" b="1" i="1" dirty="0">
                <a:solidFill>
                  <a:srgbClr val="00008C"/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Khái quát về Chương trình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0" y="18152269"/>
            <a:ext cx="7130549" cy="323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240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● </a:t>
            </a:r>
            <a:r>
              <a:rPr lang="en-US" altLang="ja-JP" sz="240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Các bài giảng về kỹ thuật ô </a:t>
            </a:r>
            <a:r>
              <a:rPr lang="en-US" altLang="ja-JP" sz="240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tô</a:t>
            </a:r>
            <a:r>
              <a:rPr lang="en-US" altLang="ja-JP" sz="240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br>
              <a:rPr lang="en-US" altLang="ja-JP" sz="240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lang="ja-JP" altLang="en-US" sz="240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　　</a:t>
            </a:r>
            <a:r>
              <a:rPr lang="en-US" altLang="ja-JP" sz="240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(cơ giới, công nghiệp xe hơi, điện tử…)</a:t>
            </a:r>
          </a:p>
          <a:p>
            <a:pPr>
              <a:lnSpc>
                <a:spcPct val="125000"/>
              </a:lnSpc>
            </a:pPr>
            <a:r>
              <a:rPr lang="ja-JP" altLang="en-US" sz="240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● </a:t>
            </a:r>
            <a:r>
              <a:rPr lang="en-US" altLang="ja-JP" sz="240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Đào tạo về phần mềm NX-CAD cao </a:t>
            </a:r>
            <a:r>
              <a:rPr lang="en-US" altLang="ja-JP" sz="240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cấp</a:t>
            </a:r>
            <a:r>
              <a:rPr lang="en-US" altLang="ja-JP" sz="240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br>
              <a:rPr lang="en-US" altLang="ja-JP" sz="240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lang="ja-JP" altLang="en-US" sz="240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　　</a:t>
            </a:r>
            <a:r>
              <a:rPr lang="en-US" altLang="ja-JP" sz="240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(Thực tập tại Công ty)</a:t>
            </a:r>
          </a:p>
          <a:p>
            <a:pPr>
              <a:lnSpc>
                <a:spcPct val="125000"/>
              </a:lnSpc>
            </a:pPr>
            <a:r>
              <a:rPr lang="ja-JP" altLang="en-US" sz="240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● </a:t>
            </a:r>
            <a:r>
              <a:rPr lang="en-US" altLang="ja-JP" sz="240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Đào tạo về quy trình, các công cụ phân tích </a:t>
            </a:r>
            <a:r>
              <a:rPr lang="en-US" altLang="ja-JP" sz="240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và</a:t>
            </a:r>
            <a:r>
              <a:rPr lang="en-US" altLang="ja-JP" sz="240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br>
              <a:rPr lang="en-US" altLang="ja-JP" sz="240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lang="ja-JP" altLang="en-US" sz="240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　　</a:t>
            </a:r>
            <a:r>
              <a:rPr lang="en-US" altLang="ja-JP" sz="240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cách</a:t>
            </a:r>
            <a:r>
              <a:rPr lang="en-US" altLang="ja-JP" sz="240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tư duy giải quyết vấn đề</a:t>
            </a:r>
          </a:p>
          <a:p>
            <a:pPr>
              <a:lnSpc>
                <a:spcPct val="125000"/>
              </a:lnSpc>
            </a:pPr>
            <a:r>
              <a:rPr lang="ja-JP" altLang="en-US" sz="240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● </a:t>
            </a:r>
            <a:r>
              <a:rPr lang="en-US" altLang="ja-JP" sz="240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Đào tạo tiếng Nhật cơ sở và tác phong làm việc</a:t>
            </a: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0" y="21505069"/>
            <a:ext cx="7175682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ja-JP" sz="4500" b="1" i="1" dirty="0">
                <a:solidFill>
                  <a:srgbClr val="00008C"/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Cách đăng ký </a:t>
            </a:r>
            <a:r>
              <a:rPr lang="en-US" altLang="ja-JP" sz="4500" b="1" i="1" dirty="0" err="1">
                <a:solidFill>
                  <a:srgbClr val="00008C"/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tham</a:t>
            </a:r>
            <a:r>
              <a:rPr lang="en-US" altLang="ja-JP" sz="4500" b="1" i="1" dirty="0">
                <a:solidFill>
                  <a:srgbClr val="00008C"/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4500" b="1" i="1" dirty="0" err="1">
                <a:solidFill>
                  <a:srgbClr val="00008C"/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gia</a:t>
            </a:r>
            <a:endParaRPr lang="en-US" altLang="ja-JP" sz="4500" b="1" i="1" dirty="0">
              <a:solidFill>
                <a:srgbClr val="00008C"/>
              </a:solidFill>
              <a:latin typeface="Georgia" panose="02040502050405020303" pitchFamily="18" charset="0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159227" y="22495669"/>
            <a:ext cx="6971321" cy="701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en-US" altLang="ja-JP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Thông</a:t>
            </a:r>
            <a:r>
              <a:rPr lang="en-US" altLang="ja-JP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tin chi </a:t>
            </a:r>
            <a:r>
              <a:rPr lang="en-US" altLang="ja-JP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tiết</a:t>
            </a:r>
            <a:r>
              <a:rPr lang="en-US" altLang="ja-JP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chương</a:t>
            </a:r>
            <a:r>
              <a:rPr lang="en-US" altLang="ja-JP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trình</a:t>
            </a:r>
            <a:r>
              <a:rPr lang="en-US" altLang="ja-JP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xem</a:t>
            </a:r>
            <a:r>
              <a:rPr lang="en-US" altLang="ja-JP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tại</a:t>
            </a:r>
            <a:r>
              <a:rPr lang="en-US" altLang="ja-JP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website: </a:t>
            </a:r>
            <a:r>
              <a:rPr lang="en-US" sz="2400" u="sng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hlinkClick r:id="rId7"/>
              </a:rPr>
              <a:t>www.utc.edu.vn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  <a:t>và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US" sz="2400" u="sng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hlinkClick r:id="rId8"/>
              </a:rPr>
              <a:t>ined.utc.edu.vn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  <a:t>, </a:t>
            </a:r>
            <a:r>
              <a:rPr lang="en-US" sz="2400" b="1" dirty="0">
                <a:solidFill>
                  <a:srgbClr val="00008C"/>
                </a:solidFill>
                <a:latin typeface="Georgia" panose="02040502050405020303" pitchFamily="18" charset="0"/>
                <a:hlinkClick r:id="rId9"/>
              </a:rPr>
              <a:t>https://www.facebook.com/inedutc/</a:t>
            </a:r>
            <a:endParaRPr lang="en-US" sz="2400" b="1" dirty="0">
              <a:solidFill>
                <a:srgbClr val="00008C"/>
              </a:solidFill>
              <a:latin typeface="Georgia" panose="02040502050405020303" pitchFamily="18" charset="0"/>
            </a:endParaRPr>
          </a:p>
          <a:p>
            <a:endParaRPr lang="en-US" altLang="ja-JP" sz="2400" b="1" i="1" dirty="0">
              <a:solidFill>
                <a:srgbClr val="00008C"/>
              </a:solidFill>
              <a:latin typeface="Georgia" panose="02040502050405020303" pitchFamily="18" charset="0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r>
              <a:rPr lang="en-US" altLang="ja-JP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Đăng</a:t>
            </a:r>
            <a:r>
              <a:rPr lang="en-US" altLang="ja-JP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ký</a:t>
            </a:r>
            <a:r>
              <a:rPr lang="en-US" altLang="ja-JP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tham</a:t>
            </a:r>
            <a:r>
              <a:rPr lang="en-US" altLang="ja-JP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gia</a:t>
            </a:r>
            <a:r>
              <a:rPr lang="en-US" altLang="ja-JP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Hội</a:t>
            </a:r>
            <a:r>
              <a:rPr lang="en-US" altLang="ja-JP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thảo</a:t>
            </a:r>
            <a:r>
              <a:rPr lang="en-US" altLang="ja-JP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tại</a:t>
            </a:r>
            <a:r>
              <a:rPr lang="en-US" altLang="ja-JP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:</a:t>
            </a:r>
          </a:p>
          <a:p>
            <a:r>
              <a:rPr lang="en-US" altLang="ja-JP" sz="2400" b="1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Cách</a:t>
            </a:r>
            <a:r>
              <a:rPr lang="en-US" altLang="ja-JP" sz="2400" b="1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1:</a:t>
            </a:r>
            <a:r>
              <a:rPr lang="en-US" altLang="ja-JP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Đăng</a:t>
            </a:r>
            <a:r>
              <a:rPr lang="en-US" altLang="ja-JP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ký</a:t>
            </a:r>
            <a:r>
              <a:rPr lang="en-US" altLang="ja-JP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tại</a:t>
            </a:r>
            <a:r>
              <a:rPr lang="en-US" altLang="ja-JP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link: </a:t>
            </a:r>
            <a:r>
              <a:rPr lang="en-US" sz="2400" dirty="0"/>
              <a:t>https://docs.google.com/forms/d/e/</a:t>
            </a:r>
          </a:p>
          <a:p>
            <a:r>
              <a:rPr lang="en-US" sz="2400" dirty="0"/>
              <a:t>1FAIpQLSdfkSIy-VGiiKJU9ubWpgZu9j3</a:t>
            </a:r>
          </a:p>
          <a:p>
            <a:r>
              <a:rPr lang="en-US" sz="2400" dirty="0"/>
              <a:t>meuKHipDfldwGv8e9tGVSOQ/</a:t>
            </a:r>
            <a:r>
              <a:rPr lang="en-US" sz="2400" dirty="0" err="1"/>
              <a:t>viewform</a:t>
            </a:r>
            <a:r>
              <a:rPr lang="en-US" sz="2400" dirty="0"/>
              <a:t> </a:t>
            </a:r>
          </a:p>
          <a:p>
            <a:endParaRPr lang="en-US" altLang="ja-JP" sz="2400" dirty="0">
              <a:solidFill>
                <a:schemeClr val="bg2">
                  <a:lumMod val="50000"/>
                </a:schemeClr>
              </a:solidFill>
              <a:latin typeface="Georgia" panose="02040502050405020303" pitchFamily="18" charset="0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r>
              <a:rPr lang="en-US" altLang="ja-JP" sz="2400" b="1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Cách</a:t>
            </a:r>
            <a:r>
              <a:rPr lang="en-US" altLang="ja-JP" sz="2400" b="1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2: </a:t>
            </a:r>
            <a:r>
              <a:rPr lang="en-US" altLang="ja-JP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Đăng</a:t>
            </a:r>
            <a:r>
              <a:rPr lang="en-US" altLang="ja-JP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ký</a:t>
            </a:r>
            <a:r>
              <a:rPr lang="en-US" altLang="ja-JP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trực</a:t>
            </a:r>
            <a:r>
              <a:rPr lang="en-US" altLang="ja-JP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tiếp</a:t>
            </a:r>
            <a:r>
              <a:rPr lang="en-US" altLang="ja-JP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tại</a:t>
            </a:r>
            <a:r>
              <a:rPr lang="en-US" altLang="ja-JP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phòng</a:t>
            </a:r>
            <a:r>
              <a:rPr lang="en-US" altLang="ja-JP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102 </a:t>
            </a:r>
            <a:r>
              <a:rPr lang="en-US" altLang="ja-JP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và</a:t>
            </a:r>
            <a:r>
              <a:rPr lang="en-US" altLang="ja-JP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103-B7 – </a:t>
            </a:r>
            <a:r>
              <a:rPr lang="en-US" altLang="ja-JP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Khoa</a:t>
            </a:r>
            <a:r>
              <a:rPr lang="en-US" altLang="ja-JP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Đào </a:t>
            </a:r>
            <a:r>
              <a:rPr lang="en-US" altLang="ja-JP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tạo</a:t>
            </a:r>
            <a:r>
              <a:rPr lang="en-US" altLang="ja-JP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Quốc</a:t>
            </a:r>
            <a:r>
              <a:rPr lang="en-US" altLang="ja-JP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tế</a:t>
            </a:r>
            <a:r>
              <a:rPr lang="en-US" altLang="ja-JP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 - </a:t>
            </a:r>
            <a:r>
              <a:rPr lang="en-US" altLang="ja-JP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trường</a:t>
            </a:r>
            <a:r>
              <a:rPr lang="en-US" altLang="ja-JP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ĐH GTVT (</a:t>
            </a:r>
            <a:r>
              <a:rPr lang="en-US" altLang="ja-JP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gặp</a:t>
            </a:r>
            <a:r>
              <a:rPr lang="en-US" altLang="ja-JP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Ms. </a:t>
            </a:r>
            <a:r>
              <a:rPr lang="en-US" altLang="ja-JP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Vân</a:t>
            </a:r>
            <a:r>
              <a:rPr lang="en-US" altLang="ja-JP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Hà </a:t>
            </a:r>
            <a:r>
              <a:rPr lang="en-US" altLang="ja-JP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hoặc</a:t>
            </a:r>
            <a:r>
              <a:rPr lang="en-US" altLang="ja-JP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Ms. </a:t>
            </a:r>
            <a:r>
              <a:rPr lang="en-US" altLang="ja-JP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Hoài</a:t>
            </a:r>
            <a:r>
              <a:rPr lang="en-US" altLang="ja-JP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)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  <a:t>  </a:t>
            </a:r>
          </a:p>
          <a:p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  <a:t>hoặc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  <a:t> qua Email: </a:t>
            </a:r>
            <a:r>
              <a:rPr lang="en-US" sz="2400" b="1" u="sng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hlinkClick r:id="rId10"/>
              </a:rPr>
              <a:t>vanha79vn@gmail.com</a:t>
            </a:r>
            <a:r>
              <a:rPr lang="en-US" sz="2400" b="1" u="sng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  <a:t> / </a:t>
            </a:r>
            <a:r>
              <a:rPr lang="en-US" sz="2400" b="1" u="sng" dirty="0">
                <a:solidFill>
                  <a:srgbClr val="00008C"/>
                </a:solidFill>
                <a:latin typeface="Georgia" panose="02040502050405020303" pitchFamily="18" charset="0"/>
                <a:hlinkClick r:id="rId11"/>
              </a:rPr>
              <a:t>thanhhoai.nguyen@utc.edu.vn</a:t>
            </a:r>
            <a:endParaRPr lang="en-US" sz="2400" b="1" u="sng" dirty="0">
              <a:solidFill>
                <a:srgbClr val="00008C"/>
              </a:solidFill>
              <a:latin typeface="Georgia" panose="02040502050405020303" pitchFamily="18" charset="0"/>
            </a:endParaRPr>
          </a:p>
          <a:p>
            <a:endParaRPr lang="en-US" sz="2400" dirty="0">
              <a:solidFill>
                <a:schemeClr val="bg2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  <a:t>Chi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  <a:t>tiết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  <a:t>liên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  <a:t>hệ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  <a:t>: Ms.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  <a:t>Nguyễn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  <a:t>Thị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  <a:t>Vân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  <a:t>Hà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  <a:t>,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  <a:t>Phòng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  <a:t> 103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  <a:t>nhà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  <a:t> B7 -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  <a:t>Khoa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  <a:t> Đào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  <a:t>tạo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  <a:t>Quốc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  <a:t>tế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  <a:t> -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  <a:t>trường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  <a:t> ĐH GTVT, Di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  <a:t>động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</a:rPr>
              <a:t>: 0936.06.25.26</a:t>
            </a: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287288" y="6121361"/>
            <a:ext cx="6624737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先進技術者育成プログラム</a:t>
            </a:r>
            <a:endParaRPr lang="en-US" altLang="ja-JP" sz="4400" b="1" dirty="0">
              <a:solidFill>
                <a:schemeClr val="tx1">
                  <a:lumMod val="65000"/>
                  <a:lumOff val="35000"/>
                </a:schemeClr>
              </a:solidFill>
              <a:effectLst>
                <a:glow rad="1397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501062" y="35271961"/>
            <a:ext cx="4358936" cy="4617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1" dirty="0">
                <a:solidFill>
                  <a:schemeClr val="bg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みんなの夢をクルマにのせて</a:t>
            </a:r>
          </a:p>
        </p:txBody>
      </p:sp>
      <p:pic>
        <p:nvPicPr>
          <p:cNvPr id="27" name="図 26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589" t="21239" r="11125" b="9638"/>
          <a:stretch/>
        </p:blipFill>
        <p:spPr>
          <a:xfrm>
            <a:off x="3065789" y="626269"/>
            <a:ext cx="1829267" cy="1402037"/>
          </a:xfrm>
          <a:prstGeom prst="rect">
            <a:avLst/>
          </a:prstGeom>
        </p:spPr>
      </p:pic>
      <p:pic>
        <p:nvPicPr>
          <p:cNvPr id="35" name="図 3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58915" y="792627"/>
            <a:ext cx="2102541" cy="1187255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44328" y="22814676"/>
            <a:ext cx="942975" cy="942975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27756" y="24411017"/>
            <a:ext cx="1659547" cy="1659547"/>
          </a:xfrm>
          <a:prstGeom prst="rect">
            <a:avLst/>
          </a:prstGeom>
        </p:spPr>
      </p:pic>
      <p:pic>
        <p:nvPicPr>
          <p:cNvPr id="34" name="Picture 33" descr="Logo UTC-new_0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5123656" y="626269"/>
            <a:ext cx="1542256" cy="1542256"/>
          </a:xfrm>
          <a:prstGeom prst="rect">
            <a:avLst/>
          </a:prstGeom>
        </p:spPr>
      </p:pic>
      <p:sp>
        <p:nvSpPr>
          <p:cNvPr id="38" name="テキスト ボックス 17"/>
          <p:cNvSpPr txBox="1"/>
          <p:nvPr/>
        </p:nvSpPr>
        <p:spPr>
          <a:xfrm>
            <a:off x="399256" y="4249877"/>
            <a:ext cx="6553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800" b="1" dirty="0" smtClean="0">
                <a:solidFill>
                  <a:schemeClr val="bg1"/>
                </a:solidFill>
                <a:effectLst>
                  <a:glow rad="254000">
                    <a:srgbClr val="002060"/>
                  </a:glow>
                </a:effectLst>
              </a:rPr>
              <a:t>UNIVERSITY OF TRANSPORT AND COMMUNICATIONS</a:t>
            </a:r>
            <a:endParaRPr lang="ja-JP" altLang="en-US" sz="3800" b="1">
              <a:solidFill>
                <a:schemeClr val="bg1"/>
              </a:solidFill>
              <a:effectLst>
                <a:glow rad="254000">
                  <a:srgbClr val="002060"/>
                </a:glow>
              </a:effectLst>
            </a:endParaRPr>
          </a:p>
          <a:p>
            <a:pPr algn="ctr"/>
            <a:endParaRPr lang="ja-JP" altLang="en-US" sz="4000" b="1" dirty="0">
              <a:solidFill>
                <a:schemeClr val="bg1"/>
              </a:solidFill>
              <a:effectLst>
                <a:glow rad="254000">
                  <a:srgbClr val="002060"/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9848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1076</TotalTime>
  <Words>232</Words>
  <Application>Microsoft Office PowerPoint</Application>
  <PresentationFormat>Custom</PresentationFormat>
  <Paragraphs>36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​​テーマ</vt:lpstr>
      <vt:lpstr>Slide 1</vt:lpstr>
    </vt:vector>
  </TitlesOfParts>
  <Company>ALLIANCE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KOBAYASHI, TAKESHI</dc:creator>
  <cp:lastModifiedBy>PC-Dell</cp:lastModifiedBy>
  <cp:revision>123</cp:revision>
  <cp:lastPrinted>2017-06-13T06:18:02Z</cp:lastPrinted>
  <dcterms:created xsi:type="dcterms:W3CDTF">2014-06-29T01:37:11Z</dcterms:created>
  <dcterms:modified xsi:type="dcterms:W3CDTF">2018-04-13T08:57:02Z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